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480" y="2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4592053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a5fb95cd7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a5fb95cd7a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1a5fb95cd7a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a7acd8246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a7acd8246f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1a7acd8246f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a7acd8246f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a7acd8246f_1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1a7acd8246f_1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b761f3161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b761f3161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1b761f3161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b761f3161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b761f31618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1b761f31618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a5fb95cd7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a5fb95cd7a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g1a5fb95cd7a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08" name="Google Shape;10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a2caebdd3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a2caebdd3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1a2caebdd3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9faf48d470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9faf48d470_6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19faf48d470_6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a5fb95cd7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a5fb95cd7a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1a5fb95cd7a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icepage.com/ru/c/meditsina-i-nauka-shablony-veb-saytov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Calibri"/>
              <a:buNone/>
            </a:pPr>
            <a:r>
              <a:rPr lang="ru-RU" sz="4400"/>
              <a:t>Практическое занятие 10. </a:t>
            </a:r>
            <a:br>
              <a:rPr lang="ru-RU" sz="4400"/>
            </a:br>
            <a:r>
              <a:rPr lang="ru-RU" sz="4400"/>
              <a:t>Подбор элементов оформления сайта по заданному дизайну (Создание  и подключение библиотеки стилей css )</a:t>
            </a: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Индивидуальное проектное задание (</a:t>
            </a:r>
            <a:r>
              <a:rPr lang="ru-RU" sz="2400"/>
              <a:t>Visual Studio Code)</a:t>
            </a:r>
            <a:r>
              <a:rPr lang="ru-RU"/>
              <a:t/>
            </a:r>
            <a:br>
              <a:rPr lang="ru-RU"/>
            </a:b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Статья на слое Container поверх картинки</a:t>
            </a:r>
            <a:endParaRPr/>
          </a:p>
        </p:txBody>
      </p:sp>
      <p:sp>
        <p:nvSpPr>
          <p:cNvPr id="164" name="Google Shape;164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575" y="1825623"/>
            <a:ext cx="6507200" cy="435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Колористика подбор цвета с помощью пипетки</a:t>
            </a:r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3" name="Google Shape;1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1025" y="1690825"/>
            <a:ext cx="7944023" cy="496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/>
          <p:nvPr/>
        </p:nvSpPr>
        <p:spPr>
          <a:xfrm>
            <a:off x="3416700" y="2305400"/>
            <a:ext cx="201300" cy="335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3"/>
          <p:cNvSpPr/>
          <p:nvPr/>
        </p:nvSpPr>
        <p:spPr>
          <a:xfrm>
            <a:off x="6007900" y="4677150"/>
            <a:ext cx="704700" cy="335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3"/>
          <p:cNvSpPr/>
          <p:nvPr/>
        </p:nvSpPr>
        <p:spPr>
          <a:xfrm>
            <a:off x="6988175" y="2305400"/>
            <a:ext cx="201300" cy="335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7" name="Google Shape;17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6288" y="4677138"/>
            <a:ext cx="6791325" cy="183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3"/>
          <p:cNvSpPr txBox="1"/>
          <p:nvPr/>
        </p:nvSpPr>
        <p:spPr>
          <a:xfrm>
            <a:off x="7518225" y="1287300"/>
            <a:ext cx="214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Calibri"/>
                <a:ea typeface="Calibri"/>
                <a:cs typeface="Calibri"/>
                <a:sym typeface="Calibri"/>
              </a:rPr>
              <a:t>Здесь был Эрит-Анор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 txBox="1">
            <a:spLocks noGrp="1"/>
          </p:cNvSpPr>
          <p:nvPr>
            <p:ph type="body" idx="1"/>
          </p:nvPr>
        </p:nvSpPr>
        <p:spPr>
          <a:xfrm>
            <a:off x="393475" y="520050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 слое  с полями</a:t>
            </a:r>
            <a:endParaRPr/>
          </a:p>
        </p:txBody>
      </p:sp>
      <p:pic>
        <p:nvPicPr>
          <p:cNvPr id="185" name="Google Shape;185;p24"/>
          <p:cNvPicPr preferRelativeResize="0"/>
          <p:nvPr/>
        </p:nvPicPr>
        <p:blipFill rotWithShape="1">
          <a:blip r:embed="rId3">
            <a:alphaModFix/>
          </a:blip>
          <a:srcRect l="36606" t="11360" r="7446" b="30795"/>
          <a:stretch/>
        </p:blipFill>
        <p:spPr>
          <a:xfrm>
            <a:off x="4591300" y="2017725"/>
            <a:ext cx="6317774" cy="396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4"/>
          <p:cNvSpPr txBox="1"/>
          <p:nvPr/>
        </p:nvSpPr>
        <p:spPr>
          <a:xfrm>
            <a:off x="757825" y="2611125"/>
            <a:ext cx="3000000" cy="31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rgb(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84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127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451A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white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text-decoration-line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451A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underline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font-size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56px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.box_1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margin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10%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10%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rgb(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84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127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7" name="Google Shape;187;p24"/>
          <p:cNvSpPr txBox="1"/>
          <p:nvPr/>
        </p:nvSpPr>
        <p:spPr>
          <a:xfrm>
            <a:off x="6287725" y="195075"/>
            <a:ext cx="30000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&lt;div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"box_1"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&lt;img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"image/легкие.jpg"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"snow"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28%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CD313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align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"left"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&lt;h1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CD313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align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"right"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Пневмония 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&lt;/h1&gt;</a:t>
            </a:r>
            <a:endParaRPr sz="1050">
              <a:solidFill>
                <a:srgbClr val="8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 sz="1050">
              <a:solidFill>
                <a:srgbClr val="8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5" name="Google Shape;19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1500" y="178450"/>
            <a:ext cx="8526499" cy="445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6150" y="4194632"/>
            <a:ext cx="10515600" cy="30435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Другие примеры отступов</a:t>
            </a:r>
            <a:endParaRPr/>
          </a:p>
        </p:txBody>
      </p:sp>
      <p:sp>
        <p:nvSpPr>
          <p:cNvPr id="203" name="Google Shape;203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/>
          <p:nvPr/>
        </p:nvSpPr>
        <p:spPr>
          <a:xfrm>
            <a:off x="1634250" y="24482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https://www.mousedc.ru/learning/22-otstupy-margin-padding-css/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696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5919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225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143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936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15325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На этом практическом занятии мы научимся :</a:t>
            </a:r>
            <a:br>
              <a:rPr lang="ru-RU"/>
            </a:br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1063793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использовать функции Visual Studio Code :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Подбирать изученные виды разметок под заданное оформление сайта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Создавать  и использовать библиотеки стилей css под заданное оформление сайта</a:t>
            </a: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05550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Текст статьи поверх картинки</a:t>
            </a:r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838200" y="39029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ru-RU" sz="4000"/>
              <a:t>Задание 10:</a:t>
            </a:r>
            <a:br>
              <a:rPr lang="ru-RU" sz="4000"/>
            </a:br>
            <a:endParaRPr sz="4000"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457200" y="1149292"/>
            <a:ext cx="11538284" cy="570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dirty="0"/>
              <a:t>Выбрать  образец оформления для выполнения индивидуального проектного задания(</a:t>
            </a:r>
            <a:r>
              <a:rPr lang="ru-RU" sz="2400" dirty="0"/>
              <a:t>самостоятельно</a:t>
            </a:r>
            <a:r>
              <a:rPr lang="ru-RU" dirty="0"/>
              <a:t>)</a:t>
            </a:r>
            <a:endParaRPr dirty="0"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dirty="0"/>
              <a:t>Сделайте скриншот оформления сайта сохраните в свою папку (Вставить в </a:t>
            </a:r>
            <a:r>
              <a:rPr lang="ru-RU" dirty="0" err="1"/>
              <a:t>paint</a:t>
            </a:r>
            <a:r>
              <a:rPr lang="ru-RU" dirty="0"/>
              <a:t>, сохранить). </a:t>
            </a:r>
            <a:endParaRPr dirty="0"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dirty="0"/>
              <a:t>Сохраните файл картинки в облачном хранилище </a:t>
            </a:r>
            <a:r>
              <a:rPr lang="ru-RU" dirty="0" err="1"/>
              <a:t>GitHub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dirty="0"/>
              <a:t>Скопировать файл html_12.html переименовать в файл html_25.html (</a:t>
            </a:r>
            <a:r>
              <a:rPr lang="ru-RU" sz="2400" dirty="0"/>
              <a:t>самостоятельно</a:t>
            </a:r>
            <a:r>
              <a:rPr lang="ru-RU" dirty="0"/>
              <a:t>)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dirty="0"/>
              <a:t>Проанализируйте элементы образца оформления сайта</a:t>
            </a:r>
            <a:endParaRPr dirty="0"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44144"/>
              <a:buChar char="•"/>
            </a:pPr>
            <a:r>
              <a:rPr lang="ru-RU" dirty="0"/>
              <a:t>Выделите слои:</a:t>
            </a:r>
            <a:endParaRPr dirty="0"/>
          </a:p>
          <a:p>
            <a:pPr marL="2057400" lvl="4" indent="-228600">
              <a:buSzPct val="144144"/>
            </a:pPr>
            <a:r>
              <a:rPr lang="ru-RU" dirty="0"/>
              <a:t>Боковые панели &lt;</a:t>
            </a:r>
            <a:r>
              <a:rPr lang="ru-RU" dirty="0" err="1"/>
              <a:t>aside</a:t>
            </a:r>
            <a:r>
              <a:rPr lang="ru-RU" dirty="0"/>
              <a:t>&gt; </a:t>
            </a:r>
            <a:endParaRPr dirty="0"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44144"/>
              <a:buChar char="•"/>
            </a:pPr>
            <a:r>
              <a:rPr lang="ru-RU" dirty="0"/>
              <a:t>Основного контента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dirty="0"/>
              <a:t>Скопировать файл стилей s5.css переименовать в файл s25.css(</a:t>
            </a:r>
            <a:r>
              <a:rPr lang="ru-RU" sz="2400" dirty="0"/>
              <a:t>самостоятельно</a:t>
            </a:r>
            <a:r>
              <a:rPr lang="ru-RU" dirty="0"/>
              <a:t>)</a:t>
            </a:r>
            <a:endParaRPr dirty="0"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dirty="0"/>
              <a:t>В s5.css переопределите стили в соответствии с требуемым оформлением:</a:t>
            </a:r>
            <a:endParaRPr dirty="0"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&lt;</a:t>
            </a:r>
            <a:r>
              <a:rPr lang="ru-RU" b="0" i="0" u="none" strike="noStrik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body</a:t>
            </a:r>
            <a:r>
              <a:rPr lang="ru-RU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&gt;: фон, поля, отступы, цвет текста</a:t>
            </a:r>
            <a:endParaRPr dirty="0"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dirty="0"/>
              <a:t>&lt;</a:t>
            </a:r>
            <a:r>
              <a:rPr lang="ru-RU" dirty="0" err="1"/>
              <a:t>aside</a:t>
            </a:r>
            <a:r>
              <a:rPr lang="ru-RU" dirty="0"/>
              <a:t>&gt;:</a:t>
            </a:r>
            <a:r>
              <a:rPr lang="ru-RU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фон, поля, отступы, цвет текста</a:t>
            </a:r>
            <a:r>
              <a:rPr lang="ru-RU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ru-RU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расположение</a:t>
            </a:r>
            <a:endParaRPr dirty="0"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sz="1800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Заголовк</a:t>
            </a:r>
            <a:r>
              <a:rPr lang="ru-RU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и </a:t>
            </a:r>
            <a:r>
              <a:rPr lang="ru-RU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&lt;</a:t>
            </a:r>
            <a:r>
              <a:rPr lang="ru-RU" b="0" i="0" u="none" strike="noStrik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header</a:t>
            </a:r>
            <a:r>
              <a:rPr lang="ru-RU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&gt;, &lt;</a:t>
            </a:r>
            <a:r>
              <a:rPr lang="ru-RU" b="0" i="0" u="none" strike="noStrik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footer</a:t>
            </a:r>
            <a:r>
              <a:rPr lang="ru-RU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ru-RU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расположение текста, фон</a:t>
            </a:r>
            <a:endParaRPr dirty="0"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dirty="0"/>
              <a:t> текст&lt; p&gt;: выравнивание, </a:t>
            </a:r>
            <a:r>
              <a:rPr lang="ru-RU" sz="1800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цвет,</a:t>
            </a:r>
            <a:r>
              <a:rPr lang="ru-RU" dirty="0"/>
              <a:t> красная строка. </a:t>
            </a:r>
            <a:endParaRPr dirty="0"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sz="1800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Заголовк</a:t>
            </a:r>
            <a:r>
              <a:rPr lang="ru-RU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и &lt;</a:t>
            </a:r>
            <a:r>
              <a:rPr lang="ru-RU" sz="1800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h2&gt;, &lt;h3&gt;, &lt;h4&gt;: </a:t>
            </a:r>
            <a:r>
              <a:rPr lang="ru-RU" dirty="0"/>
              <a:t>выравнивание текста заголовков, </a:t>
            </a:r>
            <a:r>
              <a:rPr lang="ru-RU" sz="1800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цвет</a:t>
            </a:r>
            <a:endParaRPr dirty="0"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dirty="0"/>
              <a:t>Поправьте подключаемый файл со стилями s25.css в html_25.html, тег &lt;</a:t>
            </a:r>
            <a:r>
              <a:rPr lang="ru-RU" dirty="0" err="1"/>
              <a:t>link</a:t>
            </a:r>
            <a:r>
              <a:rPr lang="ru-RU" dirty="0"/>
              <a:t>&gt;</a:t>
            </a:r>
            <a:endParaRPr dirty="0"/>
          </a:p>
          <a:p>
            <a:pPr marL="1600200" lvl="3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dirty="0"/>
              <a:t>Сохранить  файлы в облачном хранилище </a:t>
            </a:r>
            <a:r>
              <a:rPr lang="ru-RU" dirty="0" err="1"/>
              <a:t>GitHub</a:t>
            </a:r>
            <a:endParaRPr dirty="0"/>
          </a:p>
          <a:p>
            <a:pPr marL="685800" lvl="1" indent="-50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 sz="2800" dirty="0"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 dirty="0"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 dirty="0"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 dirty="0"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Выбор  шаблона оформления для выполнения индивидуального проектного задания</a:t>
            </a:r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body" idx="1"/>
          </p:nvPr>
        </p:nvSpPr>
        <p:spPr>
          <a:xfrm>
            <a:off x="129025" y="159925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 u="sng">
                <a:solidFill>
                  <a:schemeClr val="hlink"/>
                </a:solidFill>
                <a:hlinkClick r:id="rId3"/>
              </a:rPr>
              <a:t>https://nicepage.com/ru/c/meditsina-i-nauka-shablony-veb-saytov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18" name="Google Shape;118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0569" y="2387779"/>
            <a:ext cx="5623367" cy="4470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20559" y="2252842"/>
            <a:ext cx="6371441" cy="4470222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/>
          <p:nvPr/>
        </p:nvSpPr>
        <p:spPr>
          <a:xfrm>
            <a:off x="10724606" y="2481943"/>
            <a:ext cx="629194" cy="1449977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Термины 10</a:t>
            </a:r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ru-RU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Блок </a:t>
            </a:r>
            <a:r>
              <a:rPr lang="ru-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&lt;aside&gt; &lt;/aside&gt;</a:t>
            </a:r>
            <a:r>
              <a:rPr lang="ru-RU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так называемый «сайдбар» или «боковая панель».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ru-RU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Тег определяет блок сбоку от контента для размещения рубрик, ссылок на архив, меток и другой информации.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http://htmlbook.ru/html/aside</a:t>
            </a:r>
            <a:endParaRPr/>
          </a:p>
        </p:txBody>
      </p:sp>
      <p:pic>
        <p:nvPicPr>
          <p:cNvPr id="127" name="Google Shape;12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9588" y="4306576"/>
            <a:ext cx="4545925" cy="201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 Геометрические фигуры 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https://habr.com/ru/post/126207/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838200" y="10207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Заголовок и картинка сбоку</a:t>
            </a:r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850" y="4421696"/>
            <a:ext cx="7501401" cy="154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0372" y="1064585"/>
            <a:ext cx="4943426" cy="34925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20"/>
          <p:cNvCxnSpPr/>
          <p:nvPr/>
        </p:nvCxnSpPr>
        <p:spPr>
          <a:xfrm rot="10800000" flipH="1">
            <a:off x="2029225" y="3851775"/>
            <a:ext cx="4547100" cy="15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5" name="Google Shape;145;p20"/>
          <p:cNvCxnSpPr/>
          <p:nvPr/>
        </p:nvCxnSpPr>
        <p:spPr>
          <a:xfrm rot="10800000" flipH="1">
            <a:off x="5373675" y="2837025"/>
            <a:ext cx="3476100" cy="174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6" name="Google Shape;146;p20"/>
          <p:cNvSpPr txBox="1"/>
          <p:nvPr/>
        </p:nvSpPr>
        <p:spPr>
          <a:xfrm>
            <a:off x="1484350" y="5533675"/>
            <a:ext cx="41151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Calibri"/>
                <a:ea typeface="Calibri"/>
                <a:cs typeface="Calibri"/>
                <a:sym typeface="Calibri"/>
              </a:rPr>
              <a:t>Выравнивание за счет атрибута  height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55125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Текст статьи поверх картинки</a:t>
            </a:r>
            <a:endParaRPr/>
          </a:p>
        </p:txBody>
      </p:sp>
      <p:sp>
        <p:nvSpPr>
          <p:cNvPr id="153" name="Google Shape;153;p21"/>
          <p:cNvSpPr txBox="1"/>
          <p:nvPr/>
        </p:nvSpPr>
        <p:spPr>
          <a:xfrm>
            <a:off x="6444650" y="473700"/>
            <a:ext cx="4828800" cy="59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.</a:t>
            </a:r>
            <a:r>
              <a:rPr lang="ru-RU" sz="1200" dirty="0" err="1"/>
              <a:t>container</a:t>
            </a:r>
            <a:r>
              <a:rPr lang="ru-RU" sz="1200" dirty="0"/>
              <a:t> {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position</a:t>
            </a:r>
            <a:r>
              <a:rPr lang="ru-RU" sz="1200" dirty="0"/>
              <a:t>: </a:t>
            </a:r>
            <a:r>
              <a:rPr lang="ru-RU" sz="1200" dirty="0" err="1"/>
              <a:t>relative</a:t>
            </a:r>
            <a:r>
              <a:rPr lang="ru-RU" sz="1200" dirty="0"/>
              <a:t>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text-align</a:t>
            </a:r>
            <a:r>
              <a:rPr lang="ru-RU" sz="1200" dirty="0"/>
              <a:t>: </a:t>
            </a:r>
            <a:r>
              <a:rPr lang="ru-RU" sz="1200" dirty="0" err="1"/>
              <a:t>center</a:t>
            </a:r>
            <a:r>
              <a:rPr lang="ru-RU" sz="1200" dirty="0"/>
              <a:t>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color</a:t>
            </a:r>
            <a:r>
              <a:rPr lang="ru-RU" sz="1200" dirty="0"/>
              <a:t>: </a:t>
            </a:r>
            <a:r>
              <a:rPr lang="ru-RU" sz="1200" dirty="0" err="1"/>
              <a:t>white</a:t>
            </a:r>
            <a:r>
              <a:rPr lang="ru-RU" sz="1200" dirty="0"/>
              <a:t>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}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.</a:t>
            </a:r>
            <a:r>
              <a:rPr lang="ru-RU" sz="1200" dirty="0" err="1"/>
              <a:t>bottom-left</a:t>
            </a:r>
            <a:r>
              <a:rPr lang="ru-RU" sz="1200" dirty="0"/>
              <a:t> {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position</a:t>
            </a:r>
            <a:r>
              <a:rPr lang="ru-RU" sz="1200" dirty="0"/>
              <a:t>: </a:t>
            </a:r>
            <a:r>
              <a:rPr lang="ru-RU" sz="1200" dirty="0" err="1"/>
              <a:t>absolute</a:t>
            </a:r>
            <a:r>
              <a:rPr lang="ru-RU" sz="1200" dirty="0"/>
              <a:t>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bottom</a:t>
            </a:r>
            <a:r>
              <a:rPr lang="ru-RU" sz="1200" dirty="0"/>
              <a:t>: 8px;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left</a:t>
            </a:r>
            <a:r>
              <a:rPr lang="ru-RU" sz="1200" dirty="0"/>
              <a:t>: 16px;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}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.</a:t>
            </a:r>
            <a:r>
              <a:rPr lang="ru-RU" sz="1200" dirty="0" err="1"/>
              <a:t>top-left</a:t>
            </a:r>
            <a:r>
              <a:rPr lang="ru-RU" sz="1200" dirty="0"/>
              <a:t> {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position</a:t>
            </a:r>
            <a:r>
              <a:rPr lang="ru-RU" sz="1200" dirty="0"/>
              <a:t>: </a:t>
            </a:r>
            <a:r>
              <a:rPr lang="ru-RU" sz="1200" dirty="0" err="1"/>
              <a:t>absolute</a:t>
            </a:r>
            <a:r>
              <a:rPr lang="ru-RU" sz="1200" dirty="0"/>
              <a:t>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top</a:t>
            </a:r>
            <a:r>
              <a:rPr lang="ru-RU" sz="1200" dirty="0"/>
              <a:t>: 8px;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left</a:t>
            </a:r>
            <a:r>
              <a:rPr lang="ru-RU" sz="1200" dirty="0"/>
              <a:t>: 16px;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}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.</a:t>
            </a:r>
            <a:r>
              <a:rPr lang="ru-RU" sz="1200" dirty="0" err="1"/>
              <a:t>top-right</a:t>
            </a:r>
            <a:r>
              <a:rPr lang="ru-RU" sz="1200" dirty="0"/>
              <a:t> {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position</a:t>
            </a:r>
            <a:r>
              <a:rPr lang="ru-RU" sz="1200" dirty="0"/>
              <a:t>: </a:t>
            </a:r>
            <a:r>
              <a:rPr lang="ru-RU" sz="1200" dirty="0" err="1"/>
              <a:t>absolute</a:t>
            </a:r>
            <a:r>
              <a:rPr lang="ru-RU" sz="1200" dirty="0"/>
              <a:t>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top</a:t>
            </a:r>
            <a:r>
              <a:rPr lang="ru-RU" sz="1200" dirty="0"/>
              <a:t>: 8px;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right</a:t>
            </a:r>
            <a:r>
              <a:rPr lang="ru-RU" sz="1200" dirty="0"/>
              <a:t>: 16px;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}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.</a:t>
            </a:r>
            <a:r>
              <a:rPr lang="ru-RU" sz="1200" dirty="0" err="1"/>
              <a:t>bottom-right</a:t>
            </a:r>
            <a:r>
              <a:rPr lang="ru-RU" sz="1200" dirty="0"/>
              <a:t> {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position</a:t>
            </a:r>
            <a:r>
              <a:rPr lang="ru-RU" sz="1200" dirty="0"/>
              <a:t>: </a:t>
            </a:r>
            <a:r>
              <a:rPr lang="ru-RU" sz="1200" dirty="0" err="1"/>
              <a:t>absolute</a:t>
            </a:r>
            <a:r>
              <a:rPr lang="ru-RU" sz="1200" dirty="0"/>
              <a:t>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bottom</a:t>
            </a:r>
            <a:r>
              <a:rPr lang="ru-RU" sz="1200" dirty="0"/>
              <a:t>: 8px;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right</a:t>
            </a:r>
            <a:r>
              <a:rPr lang="ru-RU" sz="1200" dirty="0"/>
              <a:t>: 16px;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}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.</a:t>
            </a:r>
            <a:r>
              <a:rPr lang="ru-RU" sz="1200" dirty="0" err="1"/>
              <a:t>centered</a:t>
            </a:r>
            <a:r>
              <a:rPr lang="ru-RU" sz="1200" dirty="0"/>
              <a:t> {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position</a:t>
            </a:r>
            <a:r>
              <a:rPr lang="ru-RU" sz="1200" dirty="0"/>
              <a:t>: </a:t>
            </a:r>
            <a:r>
              <a:rPr lang="ru-RU" sz="1200" dirty="0" err="1"/>
              <a:t>absolute</a:t>
            </a:r>
            <a:r>
              <a:rPr lang="ru-RU" sz="1200" dirty="0"/>
              <a:t>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top</a:t>
            </a:r>
            <a:r>
              <a:rPr lang="ru-RU" sz="1200" dirty="0"/>
              <a:t>: 50%;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left</a:t>
            </a:r>
            <a:r>
              <a:rPr lang="ru-RU" sz="1200" dirty="0"/>
              <a:t>: 50%;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  </a:t>
            </a:r>
            <a:r>
              <a:rPr lang="ru-RU" sz="1200" dirty="0" err="1"/>
              <a:t>transform</a:t>
            </a:r>
            <a:r>
              <a:rPr lang="ru-RU" sz="1200" dirty="0"/>
              <a:t>: </a:t>
            </a:r>
            <a:r>
              <a:rPr lang="ru-RU" sz="1200" dirty="0" err="1"/>
              <a:t>translate</a:t>
            </a:r>
            <a:r>
              <a:rPr lang="ru-RU" sz="1200" dirty="0"/>
              <a:t>(-50%, -50%);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}</a:t>
            </a:r>
            <a:endParaRPr sz="1200" dirty="0"/>
          </a:p>
        </p:txBody>
      </p:sp>
      <p:sp>
        <p:nvSpPr>
          <p:cNvPr id="154" name="Google Shape;154;p21"/>
          <p:cNvSpPr txBox="1"/>
          <p:nvPr/>
        </p:nvSpPr>
        <p:spPr>
          <a:xfrm>
            <a:off x="1131177" y="1540664"/>
            <a:ext cx="43404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&lt;</a:t>
            </a:r>
            <a:r>
              <a:rPr lang="ru-RU" sz="1200" dirty="0" err="1"/>
              <a:t>div</a:t>
            </a:r>
            <a:r>
              <a:rPr lang="ru-RU" sz="1200" dirty="0"/>
              <a:t> </a:t>
            </a:r>
            <a:r>
              <a:rPr lang="ru-RU" sz="1200" dirty="0" err="1"/>
              <a:t>class</a:t>
            </a:r>
            <a:r>
              <a:rPr lang="ru-RU" sz="1200" dirty="0"/>
              <a:t>="</a:t>
            </a:r>
            <a:r>
              <a:rPr lang="ru-RU" sz="1200" dirty="0" err="1"/>
              <a:t>container</a:t>
            </a:r>
            <a:r>
              <a:rPr lang="ru-RU" sz="1200" dirty="0"/>
              <a:t>"&gt;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&lt;</a:t>
            </a:r>
            <a:r>
              <a:rPr lang="ru-RU" sz="1200" dirty="0" err="1"/>
              <a:t>img</a:t>
            </a:r>
            <a:r>
              <a:rPr lang="ru-RU" sz="1200" dirty="0"/>
              <a:t> </a:t>
            </a:r>
            <a:r>
              <a:rPr lang="ru-RU" sz="1200" dirty="0" err="1"/>
              <a:t>src</a:t>
            </a:r>
            <a:r>
              <a:rPr lang="ru-RU" sz="1200" dirty="0"/>
              <a:t>="img_snow_wide.jpg" </a:t>
            </a:r>
            <a:r>
              <a:rPr lang="ru-RU" sz="1200" dirty="0" err="1"/>
              <a:t>alt</a:t>
            </a:r>
            <a:r>
              <a:rPr lang="ru-RU" sz="1200" dirty="0"/>
              <a:t>="</a:t>
            </a:r>
            <a:r>
              <a:rPr lang="ru-RU" sz="1200" dirty="0" err="1"/>
              <a:t>Snow</a:t>
            </a:r>
            <a:r>
              <a:rPr lang="ru-RU" sz="1200" dirty="0"/>
              <a:t>" </a:t>
            </a:r>
            <a:r>
              <a:rPr lang="ru-RU" sz="1200" dirty="0" err="1"/>
              <a:t>style</a:t>
            </a:r>
            <a:r>
              <a:rPr lang="ru-RU" sz="1200" dirty="0"/>
              <a:t>="width:100%;"&gt;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&lt;</a:t>
            </a:r>
            <a:r>
              <a:rPr lang="ru-RU" sz="1200" dirty="0" err="1"/>
              <a:t>div</a:t>
            </a:r>
            <a:r>
              <a:rPr lang="ru-RU" sz="1200" dirty="0"/>
              <a:t> </a:t>
            </a:r>
            <a:r>
              <a:rPr lang="ru-RU" sz="1200" dirty="0" err="1"/>
              <a:t>class</a:t>
            </a:r>
            <a:r>
              <a:rPr lang="ru-RU" sz="1200" dirty="0"/>
              <a:t>="</a:t>
            </a:r>
            <a:r>
              <a:rPr lang="ru-RU" sz="1200" dirty="0" err="1"/>
              <a:t>bottom-left</a:t>
            </a:r>
            <a:r>
              <a:rPr lang="ru-RU" sz="1200" dirty="0"/>
              <a:t>"&gt;</a:t>
            </a:r>
            <a:r>
              <a:rPr lang="ru-RU" sz="1200" dirty="0" err="1"/>
              <a:t>Bottom</a:t>
            </a:r>
            <a:r>
              <a:rPr lang="ru-RU" sz="1200" dirty="0"/>
              <a:t> </a:t>
            </a:r>
            <a:r>
              <a:rPr lang="ru-RU" sz="1200" dirty="0" err="1"/>
              <a:t>Left</a:t>
            </a:r>
            <a:r>
              <a:rPr lang="ru-RU" sz="1200" dirty="0"/>
              <a:t>&lt;/</a:t>
            </a:r>
            <a:r>
              <a:rPr lang="ru-RU" sz="1200" dirty="0" err="1"/>
              <a:t>div</a:t>
            </a:r>
            <a:r>
              <a:rPr lang="ru-RU" sz="1200" dirty="0"/>
              <a:t>&gt;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&lt;</a:t>
            </a:r>
            <a:r>
              <a:rPr lang="ru-RU" sz="1200" dirty="0" err="1"/>
              <a:t>div</a:t>
            </a:r>
            <a:r>
              <a:rPr lang="ru-RU" sz="1200" dirty="0"/>
              <a:t> </a:t>
            </a:r>
            <a:r>
              <a:rPr lang="ru-RU" sz="1200" dirty="0" err="1"/>
              <a:t>class</a:t>
            </a:r>
            <a:r>
              <a:rPr lang="ru-RU" sz="1200" dirty="0"/>
              <a:t>="</a:t>
            </a:r>
            <a:r>
              <a:rPr lang="ru-RU" sz="1200" dirty="0" err="1"/>
              <a:t>top-left</a:t>
            </a:r>
            <a:r>
              <a:rPr lang="ru-RU" sz="1200" dirty="0"/>
              <a:t>"&gt;</a:t>
            </a:r>
            <a:r>
              <a:rPr lang="ru-RU" sz="1200" dirty="0" err="1"/>
              <a:t>Top</a:t>
            </a:r>
            <a:r>
              <a:rPr lang="ru-RU" sz="1200" dirty="0"/>
              <a:t> </a:t>
            </a:r>
            <a:r>
              <a:rPr lang="ru-RU" sz="1200" dirty="0" err="1"/>
              <a:t>Left</a:t>
            </a:r>
            <a:r>
              <a:rPr lang="ru-RU" sz="1200" dirty="0"/>
              <a:t>&lt;/</a:t>
            </a:r>
            <a:r>
              <a:rPr lang="ru-RU" sz="1200" dirty="0" err="1"/>
              <a:t>div</a:t>
            </a:r>
            <a:r>
              <a:rPr lang="ru-RU" sz="1200" dirty="0"/>
              <a:t>&gt;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&lt;</a:t>
            </a:r>
            <a:r>
              <a:rPr lang="ru-RU" sz="1200" dirty="0" err="1"/>
              <a:t>div</a:t>
            </a:r>
            <a:r>
              <a:rPr lang="ru-RU" sz="1200" dirty="0"/>
              <a:t> </a:t>
            </a:r>
            <a:r>
              <a:rPr lang="ru-RU" sz="1200" dirty="0" err="1"/>
              <a:t>class</a:t>
            </a:r>
            <a:r>
              <a:rPr lang="ru-RU" sz="1200" dirty="0"/>
              <a:t>="</a:t>
            </a:r>
            <a:r>
              <a:rPr lang="ru-RU" sz="1200" dirty="0" err="1"/>
              <a:t>top-right</a:t>
            </a:r>
            <a:r>
              <a:rPr lang="ru-RU" sz="1200" dirty="0"/>
              <a:t>"&gt;</a:t>
            </a:r>
            <a:r>
              <a:rPr lang="ru-RU" sz="1200" dirty="0" err="1"/>
              <a:t>Top</a:t>
            </a:r>
            <a:r>
              <a:rPr lang="ru-RU" sz="1200" dirty="0"/>
              <a:t> </a:t>
            </a:r>
            <a:r>
              <a:rPr lang="ru-RU" sz="1200" dirty="0" err="1"/>
              <a:t>Right</a:t>
            </a:r>
            <a:r>
              <a:rPr lang="ru-RU" sz="1200" dirty="0"/>
              <a:t>&lt;/</a:t>
            </a:r>
            <a:r>
              <a:rPr lang="ru-RU" sz="1200" dirty="0" err="1"/>
              <a:t>div</a:t>
            </a:r>
            <a:r>
              <a:rPr lang="ru-RU" sz="1200" dirty="0"/>
              <a:t>&gt;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&lt;</a:t>
            </a:r>
            <a:r>
              <a:rPr lang="ru-RU" sz="1200" dirty="0" err="1"/>
              <a:t>div</a:t>
            </a:r>
            <a:r>
              <a:rPr lang="ru-RU" sz="1200" dirty="0"/>
              <a:t> </a:t>
            </a:r>
            <a:r>
              <a:rPr lang="ru-RU" sz="1200" dirty="0" err="1"/>
              <a:t>class</a:t>
            </a:r>
            <a:r>
              <a:rPr lang="ru-RU" sz="1200" dirty="0"/>
              <a:t>="</a:t>
            </a:r>
            <a:r>
              <a:rPr lang="ru-RU" sz="1200" dirty="0" err="1"/>
              <a:t>bottom-right</a:t>
            </a:r>
            <a:r>
              <a:rPr lang="ru-RU" sz="1200" dirty="0"/>
              <a:t>"&gt;</a:t>
            </a:r>
            <a:r>
              <a:rPr lang="ru-RU" sz="1200" dirty="0" err="1"/>
              <a:t>Bottom</a:t>
            </a:r>
            <a:r>
              <a:rPr lang="ru-RU" sz="1200" dirty="0"/>
              <a:t> </a:t>
            </a:r>
            <a:r>
              <a:rPr lang="ru-RU" sz="1200" dirty="0" err="1"/>
              <a:t>Right</a:t>
            </a:r>
            <a:r>
              <a:rPr lang="ru-RU" sz="1200" dirty="0"/>
              <a:t>&lt;/</a:t>
            </a:r>
            <a:r>
              <a:rPr lang="ru-RU" sz="1200" dirty="0" err="1"/>
              <a:t>div</a:t>
            </a:r>
            <a:r>
              <a:rPr lang="ru-RU" sz="1200" dirty="0"/>
              <a:t>&gt;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  &lt;</a:t>
            </a:r>
            <a:r>
              <a:rPr lang="ru-RU" sz="1200" dirty="0" err="1"/>
              <a:t>div</a:t>
            </a:r>
            <a:r>
              <a:rPr lang="ru-RU" sz="1200" dirty="0"/>
              <a:t> </a:t>
            </a:r>
            <a:r>
              <a:rPr lang="ru-RU" sz="1200" dirty="0" err="1"/>
              <a:t>class</a:t>
            </a:r>
            <a:r>
              <a:rPr lang="ru-RU" sz="1200" dirty="0"/>
              <a:t>="</a:t>
            </a:r>
            <a:r>
              <a:rPr lang="ru-RU" sz="1200" dirty="0" err="1"/>
              <a:t>centered</a:t>
            </a:r>
            <a:r>
              <a:rPr lang="ru-RU" sz="1200" dirty="0"/>
              <a:t>"&gt;</a:t>
            </a:r>
            <a:r>
              <a:rPr lang="ru-RU" sz="1200" dirty="0" err="1"/>
              <a:t>Centered</a:t>
            </a:r>
            <a:r>
              <a:rPr lang="ru-RU" sz="1200" dirty="0"/>
              <a:t>&lt;/</a:t>
            </a:r>
            <a:r>
              <a:rPr lang="ru-RU" sz="1200" dirty="0" err="1"/>
              <a:t>div</a:t>
            </a:r>
            <a:r>
              <a:rPr lang="ru-RU" sz="1200" dirty="0"/>
              <a:t>&gt;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&lt;/</a:t>
            </a:r>
            <a:r>
              <a:rPr lang="ru-RU" sz="1200" dirty="0" err="1"/>
              <a:t>div</a:t>
            </a:r>
            <a:r>
              <a:rPr lang="ru-RU" sz="1200" dirty="0"/>
              <a:t>&gt;</a:t>
            </a:r>
            <a:endParaRPr sz="1200" dirty="0"/>
          </a:p>
        </p:txBody>
      </p:sp>
      <p:pic>
        <p:nvPicPr>
          <p:cNvPr id="155" name="Google Shape;1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838" y="3530175"/>
            <a:ext cx="4223875" cy="2933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21"/>
          <p:cNvCxnSpPr/>
          <p:nvPr/>
        </p:nvCxnSpPr>
        <p:spPr>
          <a:xfrm rot="10800000" flipH="1">
            <a:off x="1991650" y="1747425"/>
            <a:ext cx="4584600" cy="42087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7" name="Google Shape;157;p21"/>
          <p:cNvSpPr txBox="1"/>
          <p:nvPr/>
        </p:nvSpPr>
        <p:spPr>
          <a:xfrm>
            <a:off x="8098075" y="1578275"/>
            <a:ext cx="2066700" cy="6156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Calibri"/>
                <a:ea typeface="Calibri"/>
                <a:cs typeface="Calibri"/>
                <a:sym typeface="Calibri"/>
              </a:rPr>
              <a:t>помещает текст в определенную позицию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623</Words>
  <Application>Microsoft Office PowerPoint</Application>
  <PresentationFormat>Произвольный</PresentationFormat>
  <Paragraphs>121</Paragraphs>
  <Slides>20</Slides>
  <Notes>14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1" baseType="lpstr">
      <vt:lpstr>Тема Office</vt:lpstr>
      <vt:lpstr>Практическое занятие 10.  Подбор элементов оформления сайта по заданному дизайну (Создание  и подключение библиотеки стилей css )</vt:lpstr>
      <vt:lpstr>На этом практическом занятии мы научимся : </vt:lpstr>
      <vt:lpstr>Текст статьи поверх картинки</vt:lpstr>
      <vt:lpstr>Задание 10: </vt:lpstr>
      <vt:lpstr>Выбор  шаблона оформления для выполнения индивидуального проектного задания</vt:lpstr>
      <vt:lpstr>Термины 10</vt:lpstr>
      <vt:lpstr>Презентация PowerPoint</vt:lpstr>
      <vt:lpstr>Заголовок и картинка сбоку</vt:lpstr>
      <vt:lpstr>Текст статьи поверх картинки</vt:lpstr>
      <vt:lpstr>Статья на слое Container поверх картинки</vt:lpstr>
      <vt:lpstr>Колористика подбор цвета с помощью пипетки</vt:lpstr>
      <vt:lpstr>Презентация PowerPoint</vt:lpstr>
      <vt:lpstr>Презентация PowerPoint</vt:lpstr>
      <vt:lpstr>Другие примеры отступов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Практическое занятие 10.  Подбор элементов оформления сайта по заданному дизайну (Создание  и подключение библиотеки стилей css )</dc:title>
  <cp:lastModifiedBy>User</cp:lastModifiedBy>
  <cp:revision>7</cp:revision>
  <dcterms:modified xsi:type="dcterms:W3CDTF">2022-12-20T08:51:59Z</dcterms:modified>
</cp:coreProperties>
</file>